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6F2"/>
    <a:srgbClr val="B19AF2"/>
    <a:srgbClr val="B37AF3"/>
    <a:srgbClr val="DCD0EE"/>
    <a:srgbClr val="A65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07601-6AA4-8A47-B61F-DC9CBD21B1FD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7A02F-4597-224A-9E22-3574C8E8C68C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4690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7A02F-4597-224A-9E22-3574C8E8C68C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4127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7270-3036-C47B-928A-3CFF7ECB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A2712-4255-C583-F4E0-2C1AB1B85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B6A19-AF05-4855-DBEB-8BE6D9CD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A187D-8773-934A-D4B3-CE18D4E2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2888B-0C5E-15E5-69CB-9810CCA3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098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2D4F-47D2-57DC-2FC4-6A8E8403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1269B-5921-A903-2EE3-9363327B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001E-C408-6047-10B6-E7EC76CD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71B1A-51BA-6420-25C0-A6706731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4EA1A-C78A-7641-A8EC-D6BADE9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500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C5246-4458-92E8-4DE7-E9F9287A3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92E09-719E-612D-1D45-D78B2BAF3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31E8-52EB-D9DC-4154-832A3506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FFF43-046A-B678-68D6-64A1008B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09D8-8AC8-28B4-736E-E1157BC0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232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4D63-DA8D-36EA-B7BB-6C605143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7294A-B61D-A66E-3E50-E9F680B3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86EA7-B157-5A44-D1FD-B794E466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5AC6B-5B93-6373-F8DE-AABE05C0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29A7-607B-3CAC-FA5F-3663CE3F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5582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4AB0-8667-49E7-7C75-E3666C839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998ED-D67B-BABF-40E9-101ED16CD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2E17-6D4F-AFCC-BFFD-1ABBBAF7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F1708-8689-7962-DE49-22A886DB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FFDE9-B6A6-6630-CA0F-961153F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34540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D971-782E-418A-D0E2-41593BDB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09AC3-81D0-7B91-EDD2-DBED0A442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7AB94-EDEA-E771-F63A-971EB3E3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C63A-8F1A-34C9-6E46-0637DF91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A0BB5-C99E-0D71-4502-697C3A60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8523D-1BE7-F8A4-F9A9-8B40C06D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0599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DD3E-9D4D-0A75-A24A-4F483F725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51BC8-B1D8-E5A1-6510-55DBE0427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E5121-2C29-256E-4FFE-172660E5E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F3D3D-B2B5-5205-672A-15AB20831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E9D0F-88A3-1489-B2F6-A5ABD0A10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73EAE-BFB7-21ED-4C52-9C8DEB7D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03C66-02CA-3663-E931-EC18F5D5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3D87D-E66B-1547-2215-A828CB9D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81377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F37-DC6C-7ED5-390A-A08A98BE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101EA-9F10-0698-5832-837F940B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A1733-0CC4-339E-768C-36DAA356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0DAB9-D4C3-60FF-C7DD-63F07F9D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0354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EFF15-8714-7DCE-C75E-9EC86629D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2495D-28D5-832E-80A9-D3E065B1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A5442-FB51-600D-C936-6F574EAD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1922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0FC0-9EAD-C075-67FA-175E1183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5044-0D4E-3085-B06E-817200E66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E36E-3393-8BAC-6E9D-4ED491449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C97B3-90D9-17DC-550F-1A25162F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06F4A-12AC-FA04-6376-47372EBA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F4261-A5A9-7306-2343-8C55F0C4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4864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7D3D-B55E-F0ED-54A8-ABEDA2FE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C2E3B-105F-D87A-9986-99C1959A8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115C8-5DEC-32BE-8F4F-348CE9FEE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ECC09-53D1-34F3-166D-86649D99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3E3B8-2ED2-FE25-C392-DAD04A5B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F6B4-E624-C9E3-07B6-83174FC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2504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9F3BD-7E8E-9936-B269-41E2CDE5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3C771-242E-9065-4F35-9211DD68A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E96E-49EA-9936-C710-A240681FF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36008-5D3F-034B-8AC7-B8814540FF3F}" type="datetimeFigureOut">
              <a:rPr lang="en-PL" smtClean="0"/>
              <a:t>23/06/2023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F845D-BEA4-7C84-8D75-B1BD88937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05A96-5CA3-C0E5-CC5B-4A74945F9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FDA14-847C-2A45-B388-1B130834D9B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9108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LaneyBlack/PPY-Co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961E-CAFC-59BC-E566-7D08FF52B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077" y="1603333"/>
            <a:ext cx="7475839" cy="871152"/>
          </a:xfrm>
        </p:spPr>
        <p:txBody>
          <a:bodyPr>
            <a:noAutofit/>
          </a:bodyPr>
          <a:lstStyle/>
          <a:p>
            <a:r>
              <a:rPr lang="en-PL" sz="4800" b="1" dirty="0">
                <a:solidFill>
                  <a:schemeClr val="bg1"/>
                </a:solidFill>
                <a:latin typeface="VT323" pitchFamily="49" charset="77"/>
              </a:rPr>
              <a:t>Gra RPG: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B524D-C636-DE47-AF4F-C811F0698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57" y="2038909"/>
            <a:ext cx="11862486" cy="2242707"/>
          </a:xfrm>
        </p:spPr>
        <p:txBody>
          <a:bodyPr>
            <a:noAutofit/>
          </a:bodyPr>
          <a:lstStyle/>
          <a:p>
            <a:r>
              <a:rPr lang="en-GB" sz="15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Happy Cat Farm</a:t>
            </a:r>
            <a:endParaRPr lang="en-PL" sz="15000" b="1" dirty="0">
              <a:solidFill>
                <a:schemeClr val="accent2">
                  <a:lumMod val="60000"/>
                  <a:lumOff val="40000"/>
                </a:schemeClr>
              </a:solidFill>
              <a:latin typeface="VT323" pitchFamily="49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2EBF0B-0D71-4FA2-A29F-A61F24BED682}"/>
              </a:ext>
            </a:extLst>
          </p:cNvPr>
          <p:cNvSpPr txBox="1">
            <a:spLocks/>
          </p:cNvSpPr>
          <p:nvPr/>
        </p:nvSpPr>
        <p:spPr>
          <a:xfrm>
            <a:off x="3152513" y="6147530"/>
            <a:ext cx="5886966" cy="444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L" sz="2800" b="1" dirty="0">
                <a:solidFill>
                  <a:schemeClr val="accent1">
                    <a:lumMod val="75000"/>
                  </a:schemeClr>
                </a:solidFill>
                <a:latin typeface="VT323" pitchFamily="49" charset="77"/>
              </a:rPr>
              <a:t>Twórcy gry: Anton Reut &amp; Palina Brahina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D89952-D7BA-952D-54D1-928085091844}"/>
              </a:ext>
            </a:extLst>
          </p:cNvPr>
          <p:cNvSpPr txBox="1">
            <a:spLocks/>
          </p:cNvSpPr>
          <p:nvPr/>
        </p:nvSpPr>
        <p:spPr>
          <a:xfrm>
            <a:off x="3729681" y="4063785"/>
            <a:ext cx="4732638" cy="63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VT323" pitchFamily="49" charset="77"/>
                <a:hlinkClick r:id="rId2"/>
              </a:rPr>
              <a:t>link na kod</a:t>
            </a:r>
            <a:endParaRPr lang="en-PL" sz="4000" b="1" u="sng" dirty="0">
              <a:solidFill>
                <a:schemeClr val="accent6">
                  <a:lumMod val="60000"/>
                  <a:lumOff val="40000"/>
                </a:schemeClr>
              </a:solidFill>
              <a:latin typeface="VT323" pitchFamily="49" charset="77"/>
            </a:endParaRPr>
          </a:p>
        </p:txBody>
      </p:sp>
      <p:pic>
        <p:nvPicPr>
          <p:cNvPr id="9" name="Picture 8" descr="A picture containing rectangle, square, screenshot, pixel&#10;&#10;Description automatically generated">
            <a:extLst>
              <a:ext uri="{FF2B5EF4-FFF2-40B4-BE49-F238E27FC236}">
                <a16:creationId xmlns:a16="http://schemas.microsoft.com/office/drawing/2014/main" id="{5E85D850-4C0C-0EED-F7CA-9F055E66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69" y="1103825"/>
            <a:ext cx="513453" cy="5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6.2.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Graphics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6" name="Picture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A45248C-C481-6C5E-5055-86C0786F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62" y="2155621"/>
            <a:ext cx="5426676" cy="1623324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10D1923-D11B-046C-735C-89D84BC7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31" y="3935910"/>
            <a:ext cx="6599538" cy="23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0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6.3.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Graphics(</a:t>
            </a:r>
            <a:r>
              <a:rPr lang="en-GB" dirty="0" err="1">
                <a:solidFill>
                  <a:srgbClr val="0070C0"/>
                </a:solidFill>
                <a:latin typeface="VT323" pitchFamily="49" charset="77"/>
              </a:rPr>
              <a:t>init_map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())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5" name="Picture 4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D1E97373-A882-C5C0-37EC-213A903B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82" y="2147248"/>
            <a:ext cx="7059505" cy="42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1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7.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Player animations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8" name="Picture 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00C893A-B9F3-3104-1985-574F46EB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87" y="2178646"/>
            <a:ext cx="5372951" cy="1325563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E401AED-4D8B-E0B2-9CAE-3B90DC88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1534"/>
            <a:ext cx="6017561" cy="29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5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7.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Player animations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6CBAE20-FD84-1106-87CE-79D4F0CA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00" y="2296352"/>
            <a:ext cx="5495866" cy="4196523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01F03F4-0E06-E47B-E3CC-101F12B6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36" y="2296352"/>
            <a:ext cx="5261306" cy="2025479"/>
          </a:xfrm>
          <a:prstGeom prst="rect">
            <a:avLst/>
          </a:prstGeom>
        </p:spPr>
      </p:pic>
      <p:pic>
        <p:nvPicPr>
          <p:cNvPr id="10" name="Picture 9" descr="A picture containing green, screenshot, cartoon, clipart&#10;&#10;Description automatically generated">
            <a:extLst>
              <a:ext uri="{FF2B5EF4-FFF2-40B4-BE49-F238E27FC236}">
                <a16:creationId xmlns:a16="http://schemas.microsoft.com/office/drawing/2014/main" id="{0A8A02B0-C5EC-9AE2-1728-E1F91E2D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41" y="4489861"/>
            <a:ext cx="3118689" cy="19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8.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Login and Register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4BED22-B90E-2433-14D9-3116A7B4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0" y="2681830"/>
            <a:ext cx="5166910" cy="2990373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753CA16B-1140-AC79-F64B-C5E43122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06" y="2105551"/>
            <a:ext cx="5076996" cy="41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5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18" y="25633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L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Dziękuję za uwagę! </a:t>
            </a:r>
            <a:r>
              <a:rPr lang="en-PL" sz="66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  <a:sym typeface="Wingdings" pitchFamily="2" charset="2"/>
              </a:rPr>
              <a:t></a:t>
            </a:r>
            <a:endParaRPr lang="en-PL" sz="6600" dirty="0">
              <a:solidFill>
                <a:schemeClr val="accent2">
                  <a:lumMod val="60000"/>
                  <a:lumOff val="40000"/>
                </a:schemeClr>
              </a:solidFill>
              <a:latin typeface="VT323" pitchFamily="49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EEF6D-73D1-42E0-7AB8-8AD8D7C8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629" y="4489618"/>
            <a:ext cx="510742" cy="510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FA9C5-29A4-09DE-BFFC-58C0B43C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62" y="3888942"/>
            <a:ext cx="600676" cy="6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1. Plan:</a:t>
            </a:r>
          </a:p>
        </p:txBody>
      </p:sp>
      <p:pic>
        <p:nvPicPr>
          <p:cNvPr id="7" name="Picture 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F1E42DE-18BB-B9FA-C03B-08D0129D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30" y="2311700"/>
            <a:ext cx="5374340" cy="37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7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2.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Project Setup - </a:t>
            </a:r>
            <a:r>
              <a:rPr lang="en-GB" dirty="0" err="1">
                <a:solidFill>
                  <a:srgbClr val="0070C0"/>
                </a:solidFill>
                <a:latin typeface="VT323" pitchFamily="49" charset="77"/>
              </a:rPr>
              <a:t>klasa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 Game(Window)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6C56D4A-DC37-4358-6A5D-39D204DA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7" y="2520779"/>
            <a:ext cx="4682525" cy="3726464"/>
          </a:xfrm>
          <a:prstGeom prst="rect">
            <a:avLst/>
          </a:prstGeom>
        </p:spPr>
      </p:pic>
      <p:pic>
        <p:nvPicPr>
          <p:cNvPr id="8" name="Picture 7" descr="A picture containing screenshot, pattern, rectangle, square&#10;&#10;Description automatically generated">
            <a:extLst>
              <a:ext uri="{FF2B5EF4-FFF2-40B4-BE49-F238E27FC236}">
                <a16:creationId xmlns:a16="http://schemas.microsoft.com/office/drawing/2014/main" id="{BDE7D961-C893-8B72-3C00-8B71AD4A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70" y="2975942"/>
            <a:ext cx="5031131" cy="28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3.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Level Setup - </a:t>
            </a:r>
            <a:r>
              <a:rPr lang="en-GB" dirty="0" err="1">
                <a:solidFill>
                  <a:srgbClr val="0070C0"/>
                </a:solidFill>
                <a:latin typeface="VT323" pitchFamily="49" charset="77"/>
              </a:rPr>
              <a:t>klasa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 Level(</a:t>
            </a:r>
            <a:r>
              <a:rPr lang="en-GB" dirty="0" err="1">
                <a:solidFill>
                  <a:srgbClr val="0070C0"/>
                </a:solidFill>
                <a:latin typeface="VT323" pitchFamily="49" charset="77"/>
              </a:rPr>
              <a:t>create_map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(), run())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9" name="Picture 8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980DEBE-CCBB-0382-DA76-1DF86782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00" y="2506661"/>
            <a:ext cx="5474400" cy="3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4.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Creating the Player - </a:t>
            </a:r>
            <a:r>
              <a:rPr lang="en-GB" dirty="0" err="1">
                <a:solidFill>
                  <a:srgbClr val="0070C0"/>
                </a:solidFill>
                <a:latin typeface="VT323" pitchFamily="49" charset="77"/>
              </a:rPr>
              <a:t>klasa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 Player(input(), move(), update())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17" name="Picture 1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DF727E5C-1598-2933-4B92-32269D76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746"/>
            <a:ext cx="5701294" cy="3316502"/>
          </a:xfrm>
          <a:prstGeom prst="rect">
            <a:avLst/>
          </a:prstGeom>
        </p:spPr>
      </p:pic>
      <p:pic>
        <p:nvPicPr>
          <p:cNvPr id="19" name="Picture 1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8A1EABA-1845-263A-CB0F-AE733807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783" y="2723349"/>
            <a:ext cx="4193059" cy="1024012"/>
          </a:xfrm>
          <a:prstGeom prst="rect">
            <a:avLst/>
          </a:prstGeom>
        </p:spPr>
      </p:pic>
      <p:pic>
        <p:nvPicPr>
          <p:cNvPr id="23" name="Picture 2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6A420B72-ACA9-75DB-97E2-1457096F6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83" y="4153186"/>
            <a:ext cx="4193059" cy="11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6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5.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Collisions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3B94EB8-9B9B-ECD7-0B76-CF87F84E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11" y="2171346"/>
            <a:ext cx="4845908" cy="2515308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C6F3158-AA9C-CC99-83FA-0863206B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19" y="4983108"/>
            <a:ext cx="5364892" cy="13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5.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Creating the camera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4A83163-359B-418A-FC2E-84A83779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70245"/>
            <a:ext cx="7772400" cy="39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6.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Graphics(Tiled)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12" name="Picture 11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1DA5DBD5-4FD1-301B-AA69-6A24DF71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3" y="2556639"/>
            <a:ext cx="5391777" cy="331056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BE1B88-526E-FA65-4E71-9A08FCA9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08" y="2556639"/>
            <a:ext cx="5123823" cy="31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1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29B3-84CC-4FA7-8D27-9099BA14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L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VT323" pitchFamily="49" charset="77"/>
              </a:rPr>
              <a:t>Kroki tworzenia projektu: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CD11-FD67-456F-8452-49637D64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8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PL" dirty="0">
                <a:solidFill>
                  <a:srgbClr val="0070C0"/>
                </a:solidFill>
                <a:latin typeface="VT323" pitchFamily="49" charset="77"/>
              </a:rPr>
              <a:t>6.1. : </a:t>
            </a:r>
            <a:r>
              <a:rPr lang="en-GB" dirty="0">
                <a:solidFill>
                  <a:srgbClr val="0070C0"/>
                </a:solidFill>
                <a:latin typeface="VT323" pitchFamily="49" charset="77"/>
              </a:rPr>
              <a:t>Graphics(Tiled)</a:t>
            </a:r>
            <a:endParaRPr lang="en-PL" dirty="0">
              <a:solidFill>
                <a:srgbClr val="0070C0"/>
              </a:solidFill>
              <a:latin typeface="VT323" pitchFamily="49" charset="77"/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9049293-7680-BB69-26A1-F64A0021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40" y="2156264"/>
            <a:ext cx="7234119" cy="45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9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174</Words>
  <Application>Microsoft Macintosh PowerPoint</Application>
  <PresentationFormat>Widescreen</PresentationFormat>
  <Paragraphs>32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VT323</vt:lpstr>
      <vt:lpstr>Office Theme</vt:lpstr>
      <vt:lpstr>Gra RPG: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Kroki tworzenia projektu:</vt:lpstr>
      <vt:lpstr>Dziękuję za uwagę!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 RPG:</dc:title>
  <dc:creator>Palina Brahina</dc:creator>
  <cp:lastModifiedBy>Palina Brahina</cp:lastModifiedBy>
  <cp:revision>1</cp:revision>
  <dcterms:created xsi:type="dcterms:W3CDTF">2023-06-23T11:24:08Z</dcterms:created>
  <dcterms:modified xsi:type="dcterms:W3CDTF">2023-06-23T13:51:27Z</dcterms:modified>
</cp:coreProperties>
</file>